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92A44-FF9E-4AFB-8DBC-1B1D03216B03}" type="doc">
      <dgm:prSet loTypeId="urn:microsoft.com/office/officeart/2005/8/layout/process4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0346EEE-C6C0-4A76-8FAA-DA48077D094F}">
      <dgm:prSet phldrT="[Текст]" custT="1"/>
      <dgm:spPr/>
      <dgm:t>
        <a:bodyPr/>
        <a:lstStyle/>
        <a:p>
          <a:r>
            <a:rPr lang="ru-RU" sz="1800" b="1" dirty="0" smtClean="0"/>
            <a:t>Внимательно прочитайте тему сочинения</a:t>
          </a:r>
          <a:endParaRPr lang="ru-RU" sz="1800" b="1" dirty="0"/>
        </a:p>
      </dgm:t>
    </dgm:pt>
    <dgm:pt modelId="{E711E716-2486-48FE-823D-F637D3700B72}" type="parTrans" cxnId="{36336104-D952-4AE8-BBEC-193559FB8577}">
      <dgm:prSet/>
      <dgm:spPr/>
      <dgm:t>
        <a:bodyPr/>
        <a:lstStyle/>
        <a:p>
          <a:endParaRPr lang="ru-RU"/>
        </a:p>
      </dgm:t>
    </dgm:pt>
    <dgm:pt modelId="{772112AE-F731-468F-8DF7-A1366459C9AD}" type="sibTrans" cxnId="{36336104-D952-4AE8-BBEC-193559FB8577}">
      <dgm:prSet/>
      <dgm:spPr/>
      <dgm:t>
        <a:bodyPr/>
        <a:lstStyle/>
        <a:p>
          <a:endParaRPr lang="ru-RU"/>
        </a:p>
      </dgm:t>
    </dgm:pt>
    <dgm:pt modelId="{FEE0B842-DCE6-4664-97D9-3A1A25C6ABE3}">
      <dgm:prSet phldrT="[Текст]" custT="1"/>
      <dgm:spPr/>
      <dgm:t>
        <a:bodyPr/>
        <a:lstStyle/>
        <a:p>
          <a:r>
            <a:rPr lang="ru-RU" sz="1800" b="1" dirty="0" smtClean="0"/>
            <a:t>Сформулируйте тему  в виде вопроса (вопросов)</a:t>
          </a:r>
          <a:endParaRPr lang="ru-RU" sz="1800" b="1" dirty="0"/>
        </a:p>
      </dgm:t>
    </dgm:pt>
    <dgm:pt modelId="{0DEA8489-A8E0-4927-A21E-85BAC4F7D82E}" type="parTrans" cxnId="{1DBFC820-7FD0-480C-8FDB-A1A3C46249EF}">
      <dgm:prSet/>
      <dgm:spPr/>
      <dgm:t>
        <a:bodyPr/>
        <a:lstStyle/>
        <a:p>
          <a:endParaRPr lang="ru-RU"/>
        </a:p>
      </dgm:t>
    </dgm:pt>
    <dgm:pt modelId="{1B61BCFE-D673-42E7-9EC2-9EE8DF39751B}" type="sibTrans" cxnId="{1DBFC820-7FD0-480C-8FDB-A1A3C46249EF}">
      <dgm:prSet/>
      <dgm:spPr/>
      <dgm:t>
        <a:bodyPr/>
        <a:lstStyle/>
        <a:p>
          <a:endParaRPr lang="ru-RU"/>
        </a:p>
      </dgm:t>
    </dgm:pt>
    <dgm:pt modelId="{EF69AFAC-0302-43EE-BBB2-63AE43A49705}">
      <dgm:prSet custT="1"/>
      <dgm:spPr/>
      <dgm:t>
        <a:bodyPr/>
        <a:lstStyle/>
        <a:p>
          <a:r>
            <a:rPr lang="ru-RU" sz="1600" dirty="0" smtClean="0"/>
            <a:t> </a:t>
          </a:r>
          <a:r>
            <a:rPr lang="ru-RU" sz="1800" b="1" dirty="0" smtClean="0"/>
            <a:t>Попытайтесь кратко ответить на эти вопросы</a:t>
          </a:r>
          <a:endParaRPr lang="ru-RU" sz="1800" b="1" dirty="0"/>
        </a:p>
      </dgm:t>
    </dgm:pt>
    <dgm:pt modelId="{290F22F8-2733-4734-A121-126E69BD6CC5}" type="parTrans" cxnId="{113BEE11-43B1-41A5-B864-273DAE35C7F5}">
      <dgm:prSet/>
      <dgm:spPr/>
      <dgm:t>
        <a:bodyPr/>
        <a:lstStyle/>
        <a:p>
          <a:endParaRPr lang="ru-RU"/>
        </a:p>
      </dgm:t>
    </dgm:pt>
    <dgm:pt modelId="{4B5E55F5-0AE5-448C-B6BB-48FD24464922}" type="sibTrans" cxnId="{113BEE11-43B1-41A5-B864-273DAE35C7F5}">
      <dgm:prSet/>
      <dgm:spPr/>
      <dgm:t>
        <a:bodyPr/>
        <a:lstStyle/>
        <a:p>
          <a:endParaRPr lang="ru-RU"/>
        </a:p>
      </dgm:t>
    </dgm:pt>
    <dgm:pt modelId="{C980AB9E-C499-431E-ABB5-602C6597535E}">
      <dgm:prSet custT="1"/>
      <dgm:spPr/>
      <dgm:t>
        <a:bodyPr/>
        <a:lstStyle/>
        <a:p>
          <a:r>
            <a:rPr lang="ru-RU" sz="1800" b="1" dirty="0" smtClean="0"/>
            <a:t>Выделите в ней ключевые слова, в которых видите главный смысл</a:t>
          </a:r>
          <a:endParaRPr lang="ru-RU" sz="1800" b="1" dirty="0"/>
        </a:p>
      </dgm:t>
    </dgm:pt>
    <dgm:pt modelId="{C89E8175-A447-4B66-94C4-2B0B00AEF7F4}" type="parTrans" cxnId="{F194C8D6-7626-4F2E-B88A-464090BFFD07}">
      <dgm:prSet/>
      <dgm:spPr/>
      <dgm:t>
        <a:bodyPr/>
        <a:lstStyle/>
        <a:p>
          <a:endParaRPr lang="ru-RU"/>
        </a:p>
      </dgm:t>
    </dgm:pt>
    <dgm:pt modelId="{B5BD3497-637B-4A9B-A447-F8DF86D7C9EC}" type="sibTrans" cxnId="{F194C8D6-7626-4F2E-B88A-464090BFFD07}">
      <dgm:prSet/>
      <dgm:spPr/>
      <dgm:t>
        <a:bodyPr/>
        <a:lstStyle/>
        <a:p>
          <a:endParaRPr lang="ru-RU"/>
        </a:p>
      </dgm:t>
    </dgm:pt>
    <dgm:pt modelId="{B784E4D4-10CF-4DED-B70A-4E20A5B3DFAE}">
      <dgm:prSet custT="1"/>
      <dgm:spPr/>
      <dgm:t>
        <a:bodyPr/>
        <a:lstStyle/>
        <a:p>
          <a:r>
            <a:rPr lang="ru-RU" sz="1600" dirty="0" smtClean="0"/>
            <a:t> </a:t>
          </a:r>
          <a:r>
            <a:rPr lang="ru-RU" sz="1800" b="1" dirty="0" smtClean="0"/>
            <a:t>Вспомните литературные произведения, которыми можно проиллюстрировать ответы</a:t>
          </a:r>
          <a:endParaRPr lang="ru-RU" sz="1800" b="1" dirty="0"/>
        </a:p>
      </dgm:t>
    </dgm:pt>
    <dgm:pt modelId="{F2AD10EA-A0E4-4378-B2D6-E7ACB9F51EB9}" type="parTrans" cxnId="{C15C7492-18A9-4D41-954B-EDBDD28F4432}">
      <dgm:prSet/>
      <dgm:spPr/>
      <dgm:t>
        <a:bodyPr/>
        <a:lstStyle/>
        <a:p>
          <a:endParaRPr lang="ru-RU"/>
        </a:p>
      </dgm:t>
    </dgm:pt>
    <dgm:pt modelId="{F2D22174-A19B-4F12-A377-2FBD2D722CB4}" type="sibTrans" cxnId="{C15C7492-18A9-4D41-954B-EDBDD28F4432}">
      <dgm:prSet/>
      <dgm:spPr/>
      <dgm:t>
        <a:bodyPr/>
        <a:lstStyle/>
        <a:p>
          <a:endParaRPr lang="ru-RU"/>
        </a:p>
      </dgm:t>
    </dgm:pt>
    <dgm:pt modelId="{65A594D9-05E7-4D8B-AAB5-E43A3CFA268C}">
      <dgm:prSet custT="1"/>
      <dgm:spPr/>
      <dgm:t>
        <a:bodyPr/>
        <a:lstStyle/>
        <a:p>
          <a:r>
            <a:rPr lang="ru-RU" sz="1900" dirty="0" smtClean="0"/>
            <a:t> </a:t>
          </a:r>
          <a:r>
            <a:rPr lang="ru-RU" sz="1800" b="1" dirty="0" smtClean="0"/>
            <a:t>Составьте план сочинения</a:t>
          </a:r>
          <a:endParaRPr lang="ru-RU" sz="1800" b="1" dirty="0"/>
        </a:p>
      </dgm:t>
    </dgm:pt>
    <dgm:pt modelId="{8319661E-2793-4596-9BBC-6F64004CF21A}" type="parTrans" cxnId="{BA8345F8-411C-4140-8ABE-F0C1D19ED503}">
      <dgm:prSet/>
      <dgm:spPr/>
      <dgm:t>
        <a:bodyPr/>
        <a:lstStyle/>
        <a:p>
          <a:endParaRPr lang="ru-RU"/>
        </a:p>
      </dgm:t>
    </dgm:pt>
    <dgm:pt modelId="{42F31E8E-D458-4ECC-931F-6CB84AC9EBB7}" type="sibTrans" cxnId="{BA8345F8-411C-4140-8ABE-F0C1D19ED503}">
      <dgm:prSet/>
      <dgm:spPr/>
      <dgm:t>
        <a:bodyPr/>
        <a:lstStyle/>
        <a:p>
          <a:endParaRPr lang="ru-RU"/>
        </a:p>
      </dgm:t>
    </dgm:pt>
    <dgm:pt modelId="{6AC4CF0E-329D-407A-A411-5910078CDB7F}" type="pres">
      <dgm:prSet presAssocID="{01392A44-FF9E-4AFB-8DBC-1B1D03216B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CB334C-3195-46B3-A0B4-59A42996BAD9}" type="pres">
      <dgm:prSet presAssocID="{65A594D9-05E7-4D8B-AAB5-E43A3CFA268C}" presName="boxAndChildren" presStyleCnt="0"/>
      <dgm:spPr/>
    </dgm:pt>
    <dgm:pt modelId="{D61831F3-B509-4617-8F47-8055FF65FFAB}" type="pres">
      <dgm:prSet presAssocID="{65A594D9-05E7-4D8B-AAB5-E43A3CFA268C}" presName="parentTextBox" presStyleLbl="node1" presStyleIdx="0" presStyleCnt="6" custLinFactNeighborX="1001" custLinFactNeighborY="-7685"/>
      <dgm:spPr/>
      <dgm:t>
        <a:bodyPr/>
        <a:lstStyle/>
        <a:p>
          <a:endParaRPr lang="ru-RU"/>
        </a:p>
      </dgm:t>
    </dgm:pt>
    <dgm:pt modelId="{3F9E0AEE-9988-4C26-9185-499D4C8464A2}" type="pres">
      <dgm:prSet presAssocID="{F2D22174-A19B-4F12-A377-2FBD2D722CB4}" presName="sp" presStyleCnt="0"/>
      <dgm:spPr/>
      <dgm:t>
        <a:bodyPr/>
        <a:lstStyle/>
        <a:p>
          <a:endParaRPr lang="ru-RU"/>
        </a:p>
      </dgm:t>
    </dgm:pt>
    <dgm:pt modelId="{07B8BFB8-F032-489D-9BCE-9F6C88C804F6}" type="pres">
      <dgm:prSet presAssocID="{B784E4D4-10CF-4DED-B70A-4E20A5B3DFAE}" presName="arrowAndChildren" presStyleCnt="0"/>
      <dgm:spPr/>
      <dgm:t>
        <a:bodyPr/>
        <a:lstStyle/>
        <a:p>
          <a:endParaRPr lang="ru-RU"/>
        </a:p>
      </dgm:t>
    </dgm:pt>
    <dgm:pt modelId="{BC4473FD-EEBC-470A-A956-31A23375E24D}" type="pres">
      <dgm:prSet presAssocID="{B784E4D4-10CF-4DED-B70A-4E20A5B3DFAE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2D2B04F7-1BA7-4B02-A305-4F56A1415CF4}" type="pres">
      <dgm:prSet presAssocID="{4B5E55F5-0AE5-448C-B6BB-48FD24464922}" presName="sp" presStyleCnt="0"/>
      <dgm:spPr/>
      <dgm:t>
        <a:bodyPr/>
        <a:lstStyle/>
        <a:p>
          <a:endParaRPr lang="ru-RU"/>
        </a:p>
      </dgm:t>
    </dgm:pt>
    <dgm:pt modelId="{54CA981C-C35E-4F63-B723-DAEA182C0CA3}" type="pres">
      <dgm:prSet presAssocID="{EF69AFAC-0302-43EE-BBB2-63AE43A49705}" presName="arrowAndChildren" presStyleCnt="0"/>
      <dgm:spPr/>
      <dgm:t>
        <a:bodyPr/>
        <a:lstStyle/>
        <a:p>
          <a:endParaRPr lang="ru-RU"/>
        </a:p>
      </dgm:t>
    </dgm:pt>
    <dgm:pt modelId="{A7479E54-4B44-4E61-905F-E720D3DF8F84}" type="pres">
      <dgm:prSet presAssocID="{EF69AFAC-0302-43EE-BBB2-63AE43A49705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7F958892-8D76-4994-89D2-F125D3297460}" type="pres">
      <dgm:prSet presAssocID="{1B61BCFE-D673-42E7-9EC2-9EE8DF39751B}" presName="sp" presStyleCnt="0"/>
      <dgm:spPr/>
      <dgm:t>
        <a:bodyPr/>
        <a:lstStyle/>
        <a:p>
          <a:endParaRPr lang="ru-RU"/>
        </a:p>
      </dgm:t>
    </dgm:pt>
    <dgm:pt modelId="{FE44461E-F0DB-4727-9E6C-6456ECB0AD61}" type="pres">
      <dgm:prSet presAssocID="{FEE0B842-DCE6-4664-97D9-3A1A25C6ABE3}" presName="arrowAndChildren" presStyleCnt="0"/>
      <dgm:spPr/>
      <dgm:t>
        <a:bodyPr/>
        <a:lstStyle/>
        <a:p>
          <a:endParaRPr lang="ru-RU"/>
        </a:p>
      </dgm:t>
    </dgm:pt>
    <dgm:pt modelId="{82393717-4465-49E7-9D8B-006FBB84A222}" type="pres">
      <dgm:prSet presAssocID="{FEE0B842-DCE6-4664-97D9-3A1A25C6ABE3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ABD5CB3A-850D-494A-97CE-FEBCC50A5A26}" type="pres">
      <dgm:prSet presAssocID="{B5BD3497-637B-4A9B-A447-F8DF86D7C9EC}" presName="sp" presStyleCnt="0"/>
      <dgm:spPr/>
      <dgm:t>
        <a:bodyPr/>
        <a:lstStyle/>
        <a:p>
          <a:endParaRPr lang="ru-RU"/>
        </a:p>
      </dgm:t>
    </dgm:pt>
    <dgm:pt modelId="{E3A2BCA1-AADB-462F-9F2A-460219E71E60}" type="pres">
      <dgm:prSet presAssocID="{C980AB9E-C499-431E-ABB5-602C6597535E}" presName="arrowAndChildren" presStyleCnt="0"/>
      <dgm:spPr/>
      <dgm:t>
        <a:bodyPr/>
        <a:lstStyle/>
        <a:p>
          <a:endParaRPr lang="ru-RU"/>
        </a:p>
      </dgm:t>
    </dgm:pt>
    <dgm:pt modelId="{DAE625D2-AA05-4EFF-94C1-36C0A9F3768F}" type="pres">
      <dgm:prSet presAssocID="{C980AB9E-C499-431E-ABB5-602C6597535E}" presName="parentTextArrow" presStyleLbl="node1" presStyleIdx="4" presStyleCnt="6" custLinFactNeighborY="-4887"/>
      <dgm:spPr/>
      <dgm:t>
        <a:bodyPr/>
        <a:lstStyle/>
        <a:p>
          <a:endParaRPr lang="ru-RU"/>
        </a:p>
      </dgm:t>
    </dgm:pt>
    <dgm:pt modelId="{99827297-7FD5-4324-AAE9-921C7557E305}" type="pres">
      <dgm:prSet presAssocID="{772112AE-F731-468F-8DF7-A1366459C9AD}" presName="sp" presStyleCnt="0"/>
      <dgm:spPr/>
      <dgm:t>
        <a:bodyPr/>
        <a:lstStyle/>
        <a:p>
          <a:endParaRPr lang="ru-RU"/>
        </a:p>
      </dgm:t>
    </dgm:pt>
    <dgm:pt modelId="{2EBAB292-4634-481B-A7EE-D724D55D355C}" type="pres">
      <dgm:prSet presAssocID="{E0346EEE-C6C0-4A76-8FAA-DA48077D094F}" presName="arrowAndChildren" presStyleCnt="0"/>
      <dgm:spPr/>
      <dgm:t>
        <a:bodyPr/>
        <a:lstStyle/>
        <a:p>
          <a:endParaRPr lang="ru-RU"/>
        </a:p>
      </dgm:t>
    </dgm:pt>
    <dgm:pt modelId="{CDEFF376-1AA2-4760-85B1-9484C95F4B69}" type="pres">
      <dgm:prSet presAssocID="{E0346EEE-C6C0-4A76-8FAA-DA48077D094F}" presName="parentTextArrow" presStyleLbl="node1" presStyleIdx="5" presStyleCnt="6" custLinFactNeighborX="1001" custLinFactNeighborY="-225"/>
      <dgm:spPr/>
      <dgm:t>
        <a:bodyPr/>
        <a:lstStyle/>
        <a:p>
          <a:endParaRPr lang="ru-RU"/>
        </a:p>
      </dgm:t>
    </dgm:pt>
  </dgm:ptLst>
  <dgm:cxnLst>
    <dgm:cxn modelId="{C15C7492-18A9-4D41-954B-EDBDD28F4432}" srcId="{01392A44-FF9E-4AFB-8DBC-1B1D03216B03}" destId="{B784E4D4-10CF-4DED-B70A-4E20A5B3DFAE}" srcOrd="4" destOrd="0" parTransId="{F2AD10EA-A0E4-4378-B2D6-E7ACB9F51EB9}" sibTransId="{F2D22174-A19B-4F12-A377-2FBD2D722CB4}"/>
    <dgm:cxn modelId="{4180DD34-2555-45F7-BF85-CDBDB8E3DBB8}" type="presOf" srcId="{01392A44-FF9E-4AFB-8DBC-1B1D03216B03}" destId="{6AC4CF0E-329D-407A-A411-5910078CDB7F}" srcOrd="0" destOrd="0" presId="urn:microsoft.com/office/officeart/2005/8/layout/process4"/>
    <dgm:cxn modelId="{17E9E0E6-CB6A-4E4E-8CA3-B32073296F9C}" type="presOf" srcId="{FEE0B842-DCE6-4664-97D9-3A1A25C6ABE3}" destId="{82393717-4465-49E7-9D8B-006FBB84A222}" srcOrd="0" destOrd="0" presId="urn:microsoft.com/office/officeart/2005/8/layout/process4"/>
    <dgm:cxn modelId="{113BEE11-43B1-41A5-B864-273DAE35C7F5}" srcId="{01392A44-FF9E-4AFB-8DBC-1B1D03216B03}" destId="{EF69AFAC-0302-43EE-BBB2-63AE43A49705}" srcOrd="3" destOrd="0" parTransId="{290F22F8-2733-4734-A121-126E69BD6CC5}" sibTransId="{4B5E55F5-0AE5-448C-B6BB-48FD24464922}"/>
    <dgm:cxn modelId="{4323D47E-B2E7-463D-827B-90DE48F94FDA}" type="presOf" srcId="{C980AB9E-C499-431E-ABB5-602C6597535E}" destId="{DAE625D2-AA05-4EFF-94C1-36C0A9F3768F}" srcOrd="0" destOrd="0" presId="urn:microsoft.com/office/officeart/2005/8/layout/process4"/>
    <dgm:cxn modelId="{F194C8D6-7626-4F2E-B88A-464090BFFD07}" srcId="{01392A44-FF9E-4AFB-8DBC-1B1D03216B03}" destId="{C980AB9E-C499-431E-ABB5-602C6597535E}" srcOrd="1" destOrd="0" parTransId="{C89E8175-A447-4B66-94C4-2B0B00AEF7F4}" sibTransId="{B5BD3497-637B-4A9B-A447-F8DF86D7C9EC}"/>
    <dgm:cxn modelId="{1DBFC820-7FD0-480C-8FDB-A1A3C46249EF}" srcId="{01392A44-FF9E-4AFB-8DBC-1B1D03216B03}" destId="{FEE0B842-DCE6-4664-97D9-3A1A25C6ABE3}" srcOrd="2" destOrd="0" parTransId="{0DEA8489-A8E0-4927-A21E-85BAC4F7D82E}" sibTransId="{1B61BCFE-D673-42E7-9EC2-9EE8DF39751B}"/>
    <dgm:cxn modelId="{44927C9A-968C-4736-B8BA-98C06A248EAC}" type="presOf" srcId="{65A594D9-05E7-4D8B-AAB5-E43A3CFA268C}" destId="{D61831F3-B509-4617-8F47-8055FF65FFAB}" srcOrd="0" destOrd="0" presId="urn:microsoft.com/office/officeart/2005/8/layout/process4"/>
    <dgm:cxn modelId="{36336104-D952-4AE8-BBEC-193559FB8577}" srcId="{01392A44-FF9E-4AFB-8DBC-1B1D03216B03}" destId="{E0346EEE-C6C0-4A76-8FAA-DA48077D094F}" srcOrd="0" destOrd="0" parTransId="{E711E716-2486-48FE-823D-F637D3700B72}" sibTransId="{772112AE-F731-468F-8DF7-A1366459C9AD}"/>
    <dgm:cxn modelId="{BA8345F8-411C-4140-8ABE-F0C1D19ED503}" srcId="{01392A44-FF9E-4AFB-8DBC-1B1D03216B03}" destId="{65A594D9-05E7-4D8B-AAB5-E43A3CFA268C}" srcOrd="5" destOrd="0" parTransId="{8319661E-2793-4596-9BBC-6F64004CF21A}" sibTransId="{42F31E8E-D458-4ECC-931F-6CB84AC9EBB7}"/>
    <dgm:cxn modelId="{E22779B0-D7D5-407E-83E3-B148FA89E93C}" type="presOf" srcId="{B784E4D4-10CF-4DED-B70A-4E20A5B3DFAE}" destId="{BC4473FD-EEBC-470A-A956-31A23375E24D}" srcOrd="0" destOrd="0" presId="urn:microsoft.com/office/officeart/2005/8/layout/process4"/>
    <dgm:cxn modelId="{B3DB59B2-1195-4776-BDEC-10BDEF8B2CDE}" type="presOf" srcId="{E0346EEE-C6C0-4A76-8FAA-DA48077D094F}" destId="{CDEFF376-1AA2-4760-85B1-9484C95F4B69}" srcOrd="0" destOrd="0" presId="urn:microsoft.com/office/officeart/2005/8/layout/process4"/>
    <dgm:cxn modelId="{B5C3E5B6-FDC3-4831-B7D8-33D7A9A189DA}" type="presOf" srcId="{EF69AFAC-0302-43EE-BBB2-63AE43A49705}" destId="{A7479E54-4B44-4E61-905F-E720D3DF8F84}" srcOrd="0" destOrd="0" presId="urn:microsoft.com/office/officeart/2005/8/layout/process4"/>
    <dgm:cxn modelId="{10FCE9C3-B2CC-42AD-8EE1-4A603B9FFA47}" type="presParOf" srcId="{6AC4CF0E-329D-407A-A411-5910078CDB7F}" destId="{66CB334C-3195-46B3-A0B4-59A42996BAD9}" srcOrd="0" destOrd="0" presId="urn:microsoft.com/office/officeart/2005/8/layout/process4"/>
    <dgm:cxn modelId="{DB20DF4A-5C97-42AA-AD04-8DCB6A8C945C}" type="presParOf" srcId="{66CB334C-3195-46B3-A0B4-59A42996BAD9}" destId="{D61831F3-B509-4617-8F47-8055FF65FFAB}" srcOrd="0" destOrd="0" presId="urn:microsoft.com/office/officeart/2005/8/layout/process4"/>
    <dgm:cxn modelId="{024EF9EB-E42A-4935-87E9-A339B0920116}" type="presParOf" srcId="{6AC4CF0E-329D-407A-A411-5910078CDB7F}" destId="{3F9E0AEE-9988-4C26-9185-499D4C8464A2}" srcOrd="1" destOrd="0" presId="urn:microsoft.com/office/officeart/2005/8/layout/process4"/>
    <dgm:cxn modelId="{BBF42396-80BA-4EF6-BB4D-4543CF13A409}" type="presParOf" srcId="{6AC4CF0E-329D-407A-A411-5910078CDB7F}" destId="{07B8BFB8-F032-489D-9BCE-9F6C88C804F6}" srcOrd="2" destOrd="0" presId="urn:microsoft.com/office/officeart/2005/8/layout/process4"/>
    <dgm:cxn modelId="{EBA6A528-EBD6-43A6-A015-9ABE1CA6D8E5}" type="presParOf" srcId="{07B8BFB8-F032-489D-9BCE-9F6C88C804F6}" destId="{BC4473FD-EEBC-470A-A956-31A23375E24D}" srcOrd="0" destOrd="0" presId="urn:microsoft.com/office/officeart/2005/8/layout/process4"/>
    <dgm:cxn modelId="{28B98619-DC9E-431F-AF0A-CF445FA64C51}" type="presParOf" srcId="{6AC4CF0E-329D-407A-A411-5910078CDB7F}" destId="{2D2B04F7-1BA7-4B02-A305-4F56A1415CF4}" srcOrd="3" destOrd="0" presId="urn:microsoft.com/office/officeart/2005/8/layout/process4"/>
    <dgm:cxn modelId="{99ADF3B9-5CFA-495F-A248-13C8E8A914C3}" type="presParOf" srcId="{6AC4CF0E-329D-407A-A411-5910078CDB7F}" destId="{54CA981C-C35E-4F63-B723-DAEA182C0CA3}" srcOrd="4" destOrd="0" presId="urn:microsoft.com/office/officeart/2005/8/layout/process4"/>
    <dgm:cxn modelId="{120B589E-9698-4853-BB37-1B3F74389BE7}" type="presParOf" srcId="{54CA981C-C35E-4F63-B723-DAEA182C0CA3}" destId="{A7479E54-4B44-4E61-905F-E720D3DF8F84}" srcOrd="0" destOrd="0" presId="urn:microsoft.com/office/officeart/2005/8/layout/process4"/>
    <dgm:cxn modelId="{F1348A57-B4FA-442E-800E-C516843AC048}" type="presParOf" srcId="{6AC4CF0E-329D-407A-A411-5910078CDB7F}" destId="{7F958892-8D76-4994-89D2-F125D3297460}" srcOrd="5" destOrd="0" presId="urn:microsoft.com/office/officeart/2005/8/layout/process4"/>
    <dgm:cxn modelId="{86B0F3ED-6FB7-46EB-9133-F45E7FB34CBD}" type="presParOf" srcId="{6AC4CF0E-329D-407A-A411-5910078CDB7F}" destId="{FE44461E-F0DB-4727-9E6C-6456ECB0AD61}" srcOrd="6" destOrd="0" presId="urn:microsoft.com/office/officeart/2005/8/layout/process4"/>
    <dgm:cxn modelId="{F02BAD57-46D0-4E58-84D3-0055B393A271}" type="presParOf" srcId="{FE44461E-F0DB-4727-9E6C-6456ECB0AD61}" destId="{82393717-4465-49E7-9D8B-006FBB84A222}" srcOrd="0" destOrd="0" presId="urn:microsoft.com/office/officeart/2005/8/layout/process4"/>
    <dgm:cxn modelId="{5477BA18-3DFC-4AC8-B6D7-B2022040F5CC}" type="presParOf" srcId="{6AC4CF0E-329D-407A-A411-5910078CDB7F}" destId="{ABD5CB3A-850D-494A-97CE-FEBCC50A5A26}" srcOrd="7" destOrd="0" presId="urn:microsoft.com/office/officeart/2005/8/layout/process4"/>
    <dgm:cxn modelId="{9559B76F-519C-4B31-86BD-7CB8F04835C2}" type="presParOf" srcId="{6AC4CF0E-329D-407A-A411-5910078CDB7F}" destId="{E3A2BCA1-AADB-462F-9F2A-460219E71E60}" srcOrd="8" destOrd="0" presId="urn:microsoft.com/office/officeart/2005/8/layout/process4"/>
    <dgm:cxn modelId="{DF9B313F-805C-4F62-9621-CAE9FFDD5BD9}" type="presParOf" srcId="{E3A2BCA1-AADB-462F-9F2A-460219E71E60}" destId="{DAE625D2-AA05-4EFF-94C1-36C0A9F3768F}" srcOrd="0" destOrd="0" presId="urn:microsoft.com/office/officeart/2005/8/layout/process4"/>
    <dgm:cxn modelId="{7ADFB402-31A2-40FF-BBED-B986C15A799A}" type="presParOf" srcId="{6AC4CF0E-329D-407A-A411-5910078CDB7F}" destId="{99827297-7FD5-4324-AAE9-921C7557E305}" srcOrd="9" destOrd="0" presId="urn:microsoft.com/office/officeart/2005/8/layout/process4"/>
    <dgm:cxn modelId="{26659957-0DE9-43EA-95AB-DB421FAB4922}" type="presParOf" srcId="{6AC4CF0E-329D-407A-A411-5910078CDB7F}" destId="{2EBAB292-4634-481B-A7EE-D724D55D355C}" srcOrd="10" destOrd="0" presId="urn:microsoft.com/office/officeart/2005/8/layout/process4"/>
    <dgm:cxn modelId="{A937FADA-A89C-4F58-A5EE-B4845F6C650C}" type="presParOf" srcId="{2EBAB292-4634-481B-A7EE-D724D55D355C}" destId="{CDEFF376-1AA2-4760-85B1-9484C95F4B6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392A44-FF9E-4AFB-8DBC-1B1D03216B03}" type="doc">
      <dgm:prSet loTypeId="urn:microsoft.com/office/officeart/2005/8/layout/process4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0346EEE-C6C0-4A76-8FAA-DA48077D094F}">
      <dgm:prSet phldrT="[Текст]" custT="1"/>
      <dgm:spPr/>
      <dgm:t>
        <a:bodyPr/>
        <a:lstStyle/>
        <a:p>
          <a:r>
            <a:rPr lang="ru-RU" sz="1200" b="1" dirty="0"/>
            <a:t>Определите проблему или вопрос, которые содержатся в теме сочинения</a:t>
          </a:r>
        </a:p>
      </dgm:t>
    </dgm:pt>
    <dgm:pt modelId="{E711E716-2486-48FE-823D-F637D3700B72}" type="parTrans" cxnId="{36336104-D952-4AE8-BBEC-193559FB8577}">
      <dgm:prSet/>
      <dgm:spPr/>
      <dgm:t>
        <a:bodyPr/>
        <a:lstStyle/>
        <a:p>
          <a:endParaRPr lang="ru-RU"/>
        </a:p>
      </dgm:t>
    </dgm:pt>
    <dgm:pt modelId="{772112AE-F731-468F-8DF7-A1366459C9AD}" type="sibTrans" cxnId="{36336104-D952-4AE8-BBEC-193559FB8577}">
      <dgm:prSet/>
      <dgm:spPr/>
      <dgm:t>
        <a:bodyPr/>
        <a:lstStyle/>
        <a:p>
          <a:endParaRPr lang="ru-RU"/>
        </a:p>
      </dgm:t>
    </dgm:pt>
    <dgm:pt modelId="{FEE0B842-DCE6-4664-97D9-3A1A25C6ABE3}">
      <dgm:prSet phldrT="[Текст]" custT="1"/>
      <dgm:spPr/>
      <dgm:t>
        <a:bodyPr/>
        <a:lstStyle/>
        <a:p>
          <a:r>
            <a:rPr lang="ru-RU" sz="1200" b="1" dirty="0"/>
            <a:t>Подберите  произведение(-</a:t>
          </a:r>
          <a:r>
            <a:rPr lang="ru-RU" sz="1200" b="1" dirty="0" err="1"/>
            <a:t>ия</a:t>
          </a:r>
          <a:r>
            <a:rPr lang="ru-RU" sz="1200" b="1" dirty="0"/>
            <a:t>),  на материале которых сможете доказать свою точку зрения </a:t>
          </a:r>
        </a:p>
      </dgm:t>
    </dgm:pt>
    <dgm:pt modelId="{0DEA8489-A8E0-4927-A21E-85BAC4F7D82E}" type="parTrans" cxnId="{1DBFC820-7FD0-480C-8FDB-A1A3C46249EF}">
      <dgm:prSet/>
      <dgm:spPr/>
      <dgm:t>
        <a:bodyPr/>
        <a:lstStyle/>
        <a:p>
          <a:endParaRPr lang="ru-RU"/>
        </a:p>
      </dgm:t>
    </dgm:pt>
    <dgm:pt modelId="{1B61BCFE-D673-42E7-9EC2-9EE8DF39751B}" type="sibTrans" cxnId="{1DBFC820-7FD0-480C-8FDB-A1A3C46249EF}">
      <dgm:prSet/>
      <dgm:spPr/>
      <dgm:t>
        <a:bodyPr/>
        <a:lstStyle/>
        <a:p>
          <a:endParaRPr lang="ru-RU"/>
        </a:p>
      </dgm:t>
    </dgm:pt>
    <dgm:pt modelId="{AA49B928-7A8D-4E97-8308-D53ED3117C86}">
      <dgm:prSet phldrT="[Текст]"/>
      <dgm:spPr/>
      <dgm:t>
        <a:bodyPr/>
        <a:lstStyle/>
        <a:p>
          <a:r>
            <a:rPr lang="ru-RU" b="1" dirty="0"/>
            <a:t>Перечитайте написанное, исправьте замеченные ошибки</a:t>
          </a:r>
        </a:p>
      </dgm:t>
    </dgm:pt>
    <dgm:pt modelId="{8ACFCF10-C669-49E0-9A67-0B00CCF305E2}" type="parTrans" cxnId="{27E3EDD2-F591-4327-801D-A9F3AB6A88C6}">
      <dgm:prSet/>
      <dgm:spPr/>
      <dgm:t>
        <a:bodyPr/>
        <a:lstStyle/>
        <a:p>
          <a:endParaRPr lang="ru-RU"/>
        </a:p>
      </dgm:t>
    </dgm:pt>
    <dgm:pt modelId="{FEAA75C8-6D80-4C81-A055-E6B817908CD6}" type="sibTrans" cxnId="{27E3EDD2-F591-4327-801D-A9F3AB6A88C6}">
      <dgm:prSet/>
      <dgm:spPr/>
      <dgm:t>
        <a:bodyPr/>
        <a:lstStyle/>
        <a:p>
          <a:endParaRPr lang="ru-RU"/>
        </a:p>
      </dgm:t>
    </dgm:pt>
    <dgm:pt modelId="{EF69AFAC-0302-43EE-BBB2-63AE43A49705}">
      <dgm:prSet custT="1"/>
      <dgm:spPr/>
      <dgm:t>
        <a:bodyPr/>
        <a:lstStyle/>
        <a:p>
          <a:r>
            <a:rPr lang="ru-RU" sz="1200" b="1" dirty="0"/>
            <a:t>Продумайте композицию (построение) работы. </a:t>
          </a:r>
        </a:p>
        <a:p>
          <a:r>
            <a:rPr lang="ru-RU" sz="1200" b="1" dirty="0"/>
            <a:t>Напишите план  сочинения</a:t>
          </a:r>
        </a:p>
      </dgm:t>
    </dgm:pt>
    <dgm:pt modelId="{290F22F8-2733-4734-A121-126E69BD6CC5}" type="parTrans" cxnId="{113BEE11-43B1-41A5-B864-273DAE35C7F5}">
      <dgm:prSet/>
      <dgm:spPr/>
      <dgm:t>
        <a:bodyPr/>
        <a:lstStyle/>
        <a:p>
          <a:endParaRPr lang="ru-RU"/>
        </a:p>
      </dgm:t>
    </dgm:pt>
    <dgm:pt modelId="{4B5E55F5-0AE5-448C-B6BB-48FD24464922}" type="sibTrans" cxnId="{113BEE11-43B1-41A5-B864-273DAE35C7F5}">
      <dgm:prSet/>
      <dgm:spPr/>
      <dgm:t>
        <a:bodyPr/>
        <a:lstStyle/>
        <a:p>
          <a:endParaRPr lang="ru-RU"/>
        </a:p>
      </dgm:t>
    </dgm:pt>
    <dgm:pt modelId="{C980AB9E-C499-431E-ABB5-602C6597535E}">
      <dgm:prSet custT="1"/>
      <dgm:spPr/>
      <dgm:t>
        <a:bodyPr/>
        <a:lstStyle/>
        <a:p>
          <a:r>
            <a:rPr lang="ru-RU" sz="1200" b="1" dirty="0"/>
            <a:t>Сформулируйте свою точку зрения (тезис) по данному вопросу</a:t>
          </a:r>
        </a:p>
      </dgm:t>
    </dgm:pt>
    <dgm:pt modelId="{C89E8175-A447-4B66-94C4-2B0B00AEF7F4}" type="parTrans" cxnId="{F194C8D6-7626-4F2E-B88A-464090BFFD07}">
      <dgm:prSet/>
      <dgm:spPr/>
      <dgm:t>
        <a:bodyPr/>
        <a:lstStyle/>
        <a:p>
          <a:endParaRPr lang="ru-RU"/>
        </a:p>
      </dgm:t>
    </dgm:pt>
    <dgm:pt modelId="{B5BD3497-637B-4A9B-A447-F8DF86D7C9EC}" type="sibTrans" cxnId="{F194C8D6-7626-4F2E-B88A-464090BFFD07}">
      <dgm:prSet/>
      <dgm:spPr/>
      <dgm:t>
        <a:bodyPr/>
        <a:lstStyle/>
        <a:p>
          <a:endParaRPr lang="ru-RU"/>
        </a:p>
      </dgm:t>
    </dgm:pt>
    <dgm:pt modelId="{B784E4D4-10CF-4DED-B70A-4E20A5B3DFAE}">
      <dgm:prSet/>
      <dgm:spPr/>
      <dgm:t>
        <a:bodyPr/>
        <a:lstStyle/>
        <a:p>
          <a:r>
            <a:rPr lang="ru-RU" b="1" dirty="0"/>
            <a:t>Напишите  черной вариант работы</a:t>
          </a:r>
        </a:p>
      </dgm:t>
    </dgm:pt>
    <dgm:pt modelId="{F2AD10EA-A0E4-4378-B2D6-E7ACB9F51EB9}" type="parTrans" cxnId="{C15C7492-18A9-4D41-954B-EDBDD28F4432}">
      <dgm:prSet/>
      <dgm:spPr/>
      <dgm:t>
        <a:bodyPr/>
        <a:lstStyle/>
        <a:p>
          <a:endParaRPr lang="ru-RU"/>
        </a:p>
      </dgm:t>
    </dgm:pt>
    <dgm:pt modelId="{F2D22174-A19B-4F12-A377-2FBD2D722CB4}" type="sibTrans" cxnId="{C15C7492-18A9-4D41-954B-EDBDD28F4432}">
      <dgm:prSet/>
      <dgm:spPr/>
      <dgm:t>
        <a:bodyPr/>
        <a:lstStyle/>
        <a:p>
          <a:endParaRPr lang="ru-RU"/>
        </a:p>
      </dgm:t>
    </dgm:pt>
    <dgm:pt modelId="{65A594D9-05E7-4D8B-AAB5-E43A3CFA268C}">
      <dgm:prSet/>
      <dgm:spPr/>
      <dgm:t>
        <a:bodyPr/>
        <a:lstStyle/>
        <a:p>
          <a:r>
            <a:rPr lang="ru-RU" b="1" dirty="0"/>
            <a:t>Перечитайте написанное. Внесите </a:t>
          </a:r>
          <a:r>
            <a:rPr lang="ru-RU" b="1" dirty="0" smtClean="0"/>
            <a:t>необходимую </a:t>
          </a:r>
          <a:r>
            <a:rPr lang="ru-RU" b="1" dirty="0"/>
            <a:t>правку в </a:t>
          </a:r>
          <a:r>
            <a:rPr lang="ru-RU" b="1" dirty="0" smtClean="0"/>
            <a:t>построение</a:t>
          </a:r>
          <a:r>
            <a:rPr lang="ru-RU" b="1" dirty="0"/>
            <a:t>, а также в речевое оформление текста</a:t>
          </a:r>
        </a:p>
      </dgm:t>
    </dgm:pt>
    <dgm:pt modelId="{8319661E-2793-4596-9BBC-6F64004CF21A}" type="parTrans" cxnId="{BA8345F8-411C-4140-8ABE-F0C1D19ED503}">
      <dgm:prSet/>
      <dgm:spPr/>
      <dgm:t>
        <a:bodyPr/>
        <a:lstStyle/>
        <a:p>
          <a:endParaRPr lang="ru-RU"/>
        </a:p>
      </dgm:t>
    </dgm:pt>
    <dgm:pt modelId="{42F31E8E-D458-4ECC-931F-6CB84AC9EBB7}" type="sibTrans" cxnId="{BA8345F8-411C-4140-8ABE-F0C1D19ED503}">
      <dgm:prSet/>
      <dgm:spPr/>
      <dgm:t>
        <a:bodyPr/>
        <a:lstStyle/>
        <a:p>
          <a:endParaRPr lang="ru-RU"/>
        </a:p>
      </dgm:t>
    </dgm:pt>
    <dgm:pt modelId="{003CF8F7-585F-494A-887C-ED05F70819D8}">
      <dgm:prSet/>
      <dgm:spPr/>
      <dgm:t>
        <a:bodyPr/>
        <a:lstStyle/>
        <a:p>
          <a:r>
            <a:rPr lang="ru-RU" b="1" dirty="0"/>
            <a:t>Напишите окончательный вариант работы</a:t>
          </a:r>
        </a:p>
      </dgm:t>
    </dgm:pt>
    <dgm:pt modelId="{44A7B1BB-6830-40C5-AF63-D906E320F3A9}" type="parTrans" cxnId="{11B08F78-46C9-463E-8F2A-B1881542C96D}">
      <dgm:prSet/>
      <dgm:spPr/>
      <dgm:t>
        <a:bodyPr/>
        <a:lstStyle/>
        <a:p>
          <a:endParaRPr lang="ru-RU"/>
        </a:p>
      </dgm:t>
    </dgm:pt>
    <dgm:pt modelId="{B0C6AFAA-084B-466A-85D3-BFD58EDB0988}" type="sibTrans" cxnId="{11B08F78-46C9-463E-8F2A-B1881542C96D}">
      <dgm:prSet/>
      <dgm:spPr/>
      <dgm:t>
        <a:bodyPr/>
        <a:lstStyle/>
        <a:p>
          <a:endParaRPr lang="ru-RU"/>
        </a:p>
      </dgm:t>
    </dgm:pt>
    <dgm:pt modelId="{6AC4CF0E-329D-407A-A411-5910078CDB7F}" type="pres">
      <dgm:prSet presAssocID="{01392A44-FF9E-4AFB-8DBC-1B1D03216B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A90BE4-6842-4B31-969E-B8642C9A99DD}" type="pres">
      <dgm:prSet presAssocID="{AA49B928-7A8D-4E97-8308-D53ED3117C86}" presName="boxAndChildren" presStyleCnt="0"/>
      <dgm:spPr/>
      <dgm:t>
        <a:bodyPr/>
        <a:lstStyle/>
        <a:p>
          <a:endParaRPr lang="ru-RU"/>
        </a:p>
      </dgm:t>
    </dgm:pt>
    <dgm:pt modelId="{44C1EC88-8EA2-4085-9BB5-167DE8852ADD}" type="pres">
      <dgm:prSet presAssocID="{AA49B928-7A8D-4E97-8308-D53ED3117C86}" presName="parentTextBox" presStyleLbl="node1" presStyleIdx="0" presStyleCnt="8" custLinFactNeighborX="26215" custLinFactNeighborY="426"/>
      <dgm:spPr/>
      <dgm:t>
        <a:bodyPr/>
        <a:lstStyle/>
        <a:p>
          <a:endParaRPr lang="ru-RU"/>
        </a:p>
      </dgm:t>
    </dgm:pt>
    <dgm:pt modelId="{6961F6E4-8D2C-4107-AD72-3367FF167F65}" type="pres">
      <dgm:prSet presAssocID="{B0C6AFAA-084B-466A-85D3-BFD58EDB0988}" presName="sp" presStyleCnt="0"/>
      <dgm:spPr/>
      <dgm:t>
        <a:bodyPr/>
        <a:lstStyle/>
        <a:p>
          <a:endParaRPr lang="ru-RU"/>
        </a:p>
      </dgm:t>
    </dgm:pt>
    <dgm:pt modelId="{50203CA0-0EC7-4267-9867-FC1D505E9A42}" type="pres">
      <dgm:prSet presAssocID="{003CF8F7-585F-494A-887C-ED05F70819D8}" presName="arrowAndChildren" presStyleCnt="0"/>
      <dgm:spPr/>
      <dgm:t>
        <a:bodyPr/>
        <a:lstStyle/>
        <a:p>
          <a:endParaRPr lang="ru-RU"/>
        </a:p>
      </dgm:t>
    </dgm:pt>
    <dgm:pt modelId="{ADE09261-F6EF-43B8-B464-F27DF62A0A66}" type="pres">
      <dgm:prSet presAssocID="{003CF8F7-585F-494A-887C-ED05F70819D8}" presName="parentTextArrow" presStyleLbl="node1" presStyleIdx="1" presStyleCnt="8"/>
      <dgm:spPr/>
      <dgm:t>
        <a:bodyPr/>
        <a:lstStyle/>
        <a:p>
          <a:endParaRPr lang="ru-RU"/>
        </a:p>
      </dgm:t>
    </dgm:pt>
    <dgm:pt modelId="{CFA99E5B-0A59-4865-8DE6-0C66AC40AC98}" type="pres">
      <dgm:prSet presAssocID="{42F31E8E-D458-4ECC-931F-6CB84AC9EBB7}" presName="sp" presStyleCnt="0"/>
      <dgm:spPr/>
      <dgm:t>
        <a:bodyPr/>
        <a:lstStyle/>
        <a:p>
          <a:endParaRPr lang="ru-RU"/>
        </a:p>
      </dgm:t>
    </dgm:pt>
    <dgm:pt modelId="{D879F3BD-85D0-4CA7-9FCE-29339B2B5D6F}" type="pres">
      <dgm:prSet presAssocID="{65A594D9-05E7-4D8B-AAB5-E43A3CFA268C}" presName="arrowAndChildren" presStyleCnt="0"/>
      <dgm:spPr/>
      <dgm:t>
        <a:bodyPr/>
        <a:lstStyle/>
        <a:p>
          <a:endParaRPr lang="ru-RU"/>
        </a:p>
      </dgm:t>
    </dgm:pt>
    <dgm:pt modelId="{83121506-5497-4735-8FD6-0B1216A39CBC}" type="pres">
      <dgm:prSet presAssocID="{65A594D9-05E7-4D8B-AAB5-E43A3CFA268C}" presName="parentTextArrow" presStyleLbl="node1" presStyleIdx="2" presStyleCnt="8"/>
      <dgm:spPr/>
      <dgm:t>
        <a:bodyPr/>
        <a:lstStyle/>
        <a:p>
          <a:endParaRPr lang="ru-RU"/>
        </a:p>
      </dgm:t>
    </dgm:pt>
    <dgm:pt modelId="{3F9E0AEE-9988-4C26-9185-499D4C8464A2}" type="pres">
      <dgm:prSet presAssocID="{F2D22174-A19B-4F12-A377-2FBD2D722CB4}" presName="sp" presStyleCnt="0"/>
      <dgm:spPr/>
      <dgm:t>
        <a:bodyPr/>
        <a:lstStyle/>
        <a:p>
          <a:endParaRPr lang="ru-RU"/>
        </a:p>
      </dgm:t>
    </dgm:pt>
    <dgm:pt modelId="{07B8BFB8-F032-489D-9BCE-9F6C88C804F6}" type="pres">
      <dgm:prSet presAssocID="{B784E4D4-10CF-4DED-B70A-4E20A5B3DFAE}" presName="arrowAndChildren" presStyleCnt="0"/>
      <dgm:spPr/>
      <dgm:t>
        <a:bodyPr/>
        <a:lstStyle/>
        <a:p>
          <a:endParaRPr lang="ru-RU"/>
        </a:p>
      </dgm:t>
    </dgm:pt>
    <dgm:pt modelId="{BC4473FD-EEBC-470A-A956-31A23375E24D}" type="pres">
      <dgm:prSet presAssocID="{B784E4D4-10CF-4DED-B70A-4E20A5B3DFAE}" presName="parentTextArrow" presStyleLbl="node1" presStyleIdx="3" presStyleCnt="8" custLinFactNeighborX="2639" custLinFactNeighborY="1599"/>
      <dgm:spPr/>
      <dgm:t>
        <a:bodyPr/>
        <a:lstStyle/>
        <a:p>
          <a:endParaRPr lang="ru-RU"/>
        </a:p>
      </dgm:t>
    </dgm:pt>
    <dgm:pt modelId="{2D2B04F7-1BA7-4B02-A305-4F56A1415CF4}" type="pres">
      <dgm:prSet presAssocID="{4B5E55F5-0AE5-448C-B6BB-48FD24464922}" presName="sp" presStyleCnt="0"/>
      <dgm:spPr/>
      <dgm:t>
        <a:bodyPr/>
        <a:lstStyle/>
        <a:p>
          <a:endParaRPr lang="ru-RU"/>
        </a:p>
      </dgm:t>
    </dgm:pt>
    <dgm:pt modelId="{54CA981C-C35E-4F63-B723-DAEA182C0CA3}" type="pres">
      <dgm:prSet presAssocID="{EF69AFAC-0302-43EE-BBB2-63AE43A49705}" presName="arrowAndChildren" presStyleCnt="0"/>
      <dgm:spPr/>
      <dgm:t>
        <a:bodyPr/>
        <a:lstStyle/>
        <a:p>
          <a:endParaRPr lang="ru-RU"/>
        </a:p>
      </dgm:t>
    </dgm:pt>
    <dgm:pt modelId="{A7479E54-4B44-4E61-905F-E720D3DF8F84}" type="pres">
      <dgm:prSet presAssocID="{EF69AFAC-0302-43EE-BBB2-63AE43A49705}" presName="parentTextArrow" presStyleLbl="node1" presStyleIdx="4" presStyleCnt="8" custLinFactNeighborX="2639" custLinFactNeighborY="-3196"/>
      <dgm:spPr/>
      <dgm:t>
        <a:bodyPr/>
        <a:lstStyle/>
        <a:p>
          <a:endParaRPr lang="ru-RU"/>
        </a:p>
      </dgm:t>
    </dgm:pt>
    <dgm:pt modelId="{7F958892-8D76-4994-89D2-F125D3297460}" type="pres">
      <dgm:prSet presAssocID="{1B61BCFE-D673-42E7-9EC2-9EE8DF39751B}" presName="sp" presStyleCnt="0"/>
      <dgm:spPr/>
      <dgm:t>
        <a:bodyPr/>
        <a:lstStyle/>
        <a:p>
          <a:endParaRPr lang="ru-RU"/>
        </a:p>
      </dgm:t>
    </dgm:pt>
    <dgm:pt modelId="{FE44461E-F0DB-4727-9E6C-6456ECB0AD61}" type="pres">
      <dgm:prSet presAssocID="{FEE0B842-DCE6-4664-97D9-3A1A25C6ABE3}" presName="arrowAndChildren" presStyleCnt="0"/>
      <dgm:spPr/>
      <dgm:t>
        <a:bodyPr/>
        <a:lstStyle/>
        <a:p>
          <a:endParaRPr lang="ru-RU"/>
        </a:p>
      </dgm:t>
    </dgm:pt>
    <dgm:pt modelId="{82393717-4465-49E7-9D8B-006FBB84A222}" type="pres">
      <dgm:prSet presAssocID="{FEE0B842-DCE6-4664-97D9-3A1A25C6ABE3}" presName="parentTextArrow" presStyleLbl="node1" presStyleIdx="5" presStyleCnt="8"/>
      <dgm:spPr/>
      <dgm:t>
        <a:bodyPr/>
        <a:lstStyle/>
        <a:p>
          <a:endParaRPr lang="ru-RU"/>
        </a:p>
      </dgm:t>
    </dgm:pt>
    <dgm:pt modelId="{ABD5CB3A-850D-494A-97CE-FEBCC50A5A26}" type="pres">
      <dgm:prSet presAssocID="{B5BD3497-637B-4A9B-A447-F8DF86D7C9EC}" presName="sp" presStyleCnt="0"/>
      <dgm:spPr/>
      <dgm:t>
        <a:bodyPr/>
        <a:lstStyle/>
        <a:p>
          <a:endParaRPr lang="ru-RU"/>
        </a:p>
      </dgm:t>
    </dgm:pt>
    <dgm:pt modelId="{E3A2BCA1-AADB-462F-9F2A-460219E71E60}" type="pres">
      <dgm:prSet presAssocID="{C980AB9E-C499-431E-ABB5-602C6597535E}" presName="arrowAndChildren" presStyleCnt="0"/>
      <dgm:spPr/>
      <dgm:t>
        <a:bodyPr/>
        <a:lstStyle/>
        <a:p>
          <a:endParaRPr lang="ru-RU"/>
        </a:p>
      </dgm:t>
    </dgm:pt>
    <dgm:pt modelId="{DAE625D2-AA05-4EFF-94C1-36C0A9F3768F}" type="pres">
      <dgm:prSet presAssocID="{C980AB9E-C499-431E-ABB5-602C6597535E}" presName="parentTextArrow" presStyleLbl="node1" presStyleIdx="6" presStyleCnt="8"/>
      <dgm:spPr/>
      <dgm:t>
        <a:bodyPr/>
        <a:lstStyle/>
        <a:p>
          <a:endParaRPr lang="ru-RU"/>
        </a:p>
      </dgm:t>
    </dgm:pt>
    <dgm:pt modelId="{99827297-7FD5-4324-AAE9-921C7557E305}" type="pres">
      <dgm:prSet presAssocID="{772112AE-F731-468F-8DF7-A1366459C9AD}" presName="sp" presStyleCnt="0"/>
      <dgm:spPr/>
      <dgm:t>
        <a:bodyPr/>
        <a:lstStyle/>
        <a:p>
          <a:endParaRPr lang="ru-RU"/>
        </a:p>
      </dgm:t>
    </dgm:pt>
    <dgm:pt modelId="{2EBAB292-4634-481B-A7EE-D724D55D355C}" type="pres">
      <dgm:prSet presAssocID="{E0346EEE-C6C0-4A76-8FAA-DA48077D094F}" presName="arrowAndChildren" presStyleCnt="0"/>
      <dgm:spPr/>
      <dgm:t>
        <a:bodyPr/>
        <a:lstStyle/>
        <a:p>
          <a:endParaRPr lang="ru-RU"/>
        </a:p>
      </dgm:t>
    </dgm:pt>
    <dgm:pt modelId="{CDEFF376-1AA2-4760-85B1-9484C95F4B69}" type="pres">
      <dgm:prSet presAssocID="{E0346EEE-C6C0-4A76-8FAA-DA48077D094F}" presName="parentTextArrow" presStyleLbl="node1" presStyleIdx="7" presStyleCnt="8" custLinFactNeighborX="1309" custLinFactNeighborY="-94691"/>
      <dgm:spPr/>
      <dgm:t>
        <a:bodyPr/>
        <a:lstStyle/>
        <a:p>
          <a:endParaRPr lang="ru-RU"/>
        </a:p>
      </dgm:t>
    </dgm:pt>
  </dgm:ptLst>
  <dgm:cxnLst>
    <dgm:cxn modelId="{901E415A-DA7F-4015-B10B-FD99063E96A1}" type="presOf" srcId="{01392A44-FF9E-4AFB-8DBC-1B1D03216B03}" destId="{6AC4CF0E-329D-407A-A411-5910078CDB7F}" srcOrd="0" destOrd="0" presId="urn:microsoft.com/office/officeart/2005/8/layout/process4"/>
    <dgm:cxn modelId="{BA8345F8-411C-4140-8ABE-F0C1D19ED503}" srcId="{01392A44-FF9E-4AFB-8DBC-1B1D03216B03}" destId="{65A594D9-05E7-4D8B-AAB5-E43A3CFA268C}" srcOrd="5" destOrd="0" parTransId="{8319661E-2793-4596-9BBC-6F64004CF21A}" sibTransId="{42F31E8E-D458-4ECC-931F-6CB84AC9EBB7}"/>
    <dgm:cxn modelId="{F58446CD-3A0C-48C0-B300-6E147485B353}" type="presOf" srcId="{FEE0B842-DCE6-4664-97D9-3A1A25C6ABE3}" destId="{82393717-4465-49E7-9D8B-006FBB84A222}" srcOrd="0" destOrd="0" presId="urn:microsoft.com/office/officeart/2005/8/layout/process4"/>
    <dgm:cxn modelId="{36336104-D952-4AE8-BBEC-193559FB8577}" srcId="{01392A44-FF9E-4AFB-8DBC-1B1D03216B03}" destId="{E0346EEE-C6C0-4A76-8FAA-DA48077D094F}" srcOrd="0" destOrd="0" parTransId="{E711E716-2486-48FE-823D-F637D3700B72}" sibTransId="{772112AE-F731-468F-8DF7-A1366459C9AD}"/>
    <dgm:cxn modelId="{2CFD7BF4-1E52-46E7-B7EA-FF4C151ECAB8}" type="presOf" srcId="{B784E4D4-10CF-4DED-B70A-4E20A5B3DFAE}" destId="{BC4473FD-EEBC-470A-A956-31A23375E24D}" srcOrd="0" destOrd="0" presId="urn:microsoft.com/office/officeart/2005/8/layout/process4"/>
    <dgm:cxn modelId="{11B08F78-46C9-463E-8F2A-B1881542C96D}" srcId="{01392A44-FF9E-4AFB-8DBC-1B1D03216B03}" destId="{003CF8F7-585F-494A-887C-ED05F70819D8}" srcOrd="6" destOrd="0" parTransId="{44A7B1BB-6830-40C5-AF63-D906E320F3A9}" sibTransId="{B0C6AFAA-084B-466A-85D3-BFD58EDB0988}"/>
    <dgm:cxn modelId="{1C76D293-00BB-4362-B62B-C2209E19E537}" type="presOf" srcId="{EF69AFAC-0302-43EE-BBB2-63AE43A49705}" destId="{A7479E54-4B44-4E61-905F-E720D3DF8F84}" srcOrd="0" destOrd="0" presId="urn:microsoft.com/office/officeart/2005/8/layout/process4"/>
    <dgm:cxn modelId="{DF3673E6-5887-4332-9D53-D23D22A21D14}" type="presOf" srcId="{E0346EEE-C6C0-4A76-8FAA-DA48077D094F}" destId="{CDEFF376-1AA2-4760-85B1-9484C95F4B69}" srcOrd="0" destOrd="0" presId="urn:microsoft.com/office/officeart/2005/8/layout/process4"/>
    <dgm:cxn modelId="{07DFABDB-4C7B-422F-A742-A8A33269252C}" type="presOf" srcId="{003CF8F7-585F-494A-887C-ED05F70819D8}" destId="{ADE09261-F6EF-43B8-B464-F27DF62A0A66}" srcOrd="0" destOrd="0" presId="urn:microsoft.com/office/officeart/2005/8/layout/process4"/>
    <dgm:cxn modelId="{F194C8D6-7626-4F2E-B88A-464090BFFD07}" srcId="{01392A44-FF9E-4AFB-8DBC-1B1D03216B03}" destId="{C980AB9E-C499-431E-ABB5-602C6597535E}" srcOrd="1" destOrd="0" parTransId="{C89E8175-A447-4B66-94C4-2B0B00AEF7F4}" sibTransId="{B5BD3497-637B-4A9B-A447-F8DF86D7C9EC}"/>
    <dgm:cxn modelId="{113BEE11-43B1-41A5-B864-273DAE35C7F5}" srcId="{01392A44-FF9E-4AFB-8DBC-1B1D03216B03}" destId="{EF69AFAC-0302-43EE-BBB2-63AE43A49705}" srcOrd="3" destOrd="0" parTransId="{290F22F8-2733-4734-A121-126E69BD6CC5}" sibTransId="{4B5E55F5-0AE5-448C-B6BB-48FD24464922}"/>
    <dgm:cxn modelId="{C15C7492-18A9-4D41-954B-EDBDD28F4432}" srcId="{01392A44-FF9E-4AFB-8DBC-1B1D03216B03}" destId="{B784E4D4-10CF-4DED-B70A-4E20A5B3DFAE}" srcOrd="4" destOrd="0" parTransId="{F2AD10EA-A0E4-4378-B2D6-E7ACB9F51EB9}" sibTransId="{F2D22174-A19B-4F12-A377-2FBD2D722CB4}"/>
    <dgm:cxn modelId="{D021CACB-B2D8-47B7-AF4F-74138E53A773}" type="presOf" srcId="{AA49B928-7A8D-4E97-8308-D53ED3117C86}" destId="{44C1EC88-8EA2-4085-9BB5-167DE8852ADD}" srcOrd="0" destOrd="0" presId="urn:microsoft.com/office/officeart/2005/8/layout/process4"/>
    <dgm:cxn modelId="{27E3EDD2-F591-4327-801D-A9F3AB6A88C6}" srcId="{01392A44-FF9E-4AFB-8DBC-1B1D03216B03}" destId="{AA49B928-7A8D-4E97-8308-D53ED3117C86}" srcOrd="7" destOrd="0" parTransId="{8ACFCF10-C669-49E0-9A67-0B00CCF305E2}" sibTransId="{FEAA75C8-6D80-4C81-A055-E6B817908CD6}"/>
    <dgm:cxn modelId="{5A937CEF-B01E-4086-96B9-5F88DD1663FA}" type="presOf" srcId="{65A594D9-05E7-4D8B-AAB5-E43A3CFA268C}" destId="{83121506-5497-4735-8FD6-0B1216A39CBC}" srcOrd="0" destOrd="0" presId="urn:microsoft.com/office/officeart/2005/8/layout/process4"/>
    <dgm:cxn modelId="{1DBFC820-7FD0-480C-8FDB-A1A3C46249EF}" srcId="{01392A44-FF9E-4AFB-8DBC-1B1D03216B03}" destId="{FEE0B842-DCE6-4664-97D9-3A1A25C6ABE3}" srcOrd="2" destOrd="0" parTransId="{0DEA8489-A8E0-4927-A21E-85BAC4F7D82E}" sibTransId="{1B61BCFE-D673-42E7-9EC2-9EE8DF39751B}"/>
    <dgm:cxn modelId="{1D5B8ADF-F37E-49B7-AE68-B341CA6119B7}" type="presOf" srcId="{C980AB9E-C499-431E-ABB5-602C6597535E}" destId="{DAE625D2-AA05-4EFF-94C1-36C0A9F3768F}" srcOrd="0" destOrd="0" presId="urn:microsoft.com/office/officeart/2005/8/layout/process4"/>
    <dgm:cxn modelId="{5E5C8193-CB6C-4772-86C7-265243E9CEF9}" type="presParOf" srcId="{6AC4CF0E-329D-407A-A411-5910078CDB7F}" destId="{0DA90BE4-6842-4B31-969E-B8642C9A99DD}" srcOrd="0" destOrd="0" presId="urn:microsoft.com/office/officeart/2005/8/layout/process4"/>
    <dgm:cxn modelId="{3AE7E6C8-3814-4FCC-A7CF-3FFB5DABF95D}" type="presParOf" srcId="{0DA90BE4-6842-4B31-969E-B8642C9A99DD}" destId="{44C1EC88-8EA2-4085-9BB5-167DE8852ADD}" srcOrd="0" destOrd="0" presId="urn:microsoft.com/office/officeart/2005/8/layout/process4"/>
    <dgm:cxn modelId="{0DAD9C94-7CF9-421C-AD80-C3D11749135D}" type="presParOf" srcId="{6AC4CF0E-329D-407A-A411-5910078CDB7F}" destId="{6961F6E4-8D2C-4107-AD72-3367FF167F65}" srcOrd="1" destOrd="0" presId="urn:microsoft.com/office/officeart/2005/8/layout/process4"/>
    <dgm:cxn modelId="{1122406D-7A2D-4049-91E8-62F934CDAA8D}" type="presParOf" srcId="{6AC4CF0E-329D-407A-A411-5910078CDB7F}" destId="{50203CA0-0EC7-4267-9867-FC1D505E9A42}" srcOrd="2" destOrd="0" presId="urn:microsoft.com/office/officeart/2005/8/layout/process4"/>
    <dgm:cxn modelId="{31C1B530-CEB5-4B9F-9A04-30C80D5C7140}" type="presParOf" srcId="{50203CA0-0EC7-4267-9867-FC1D505E9A42}" destId="{ADE09261-F6EF-43B8-B464-F27DF62A0A66}" srcOrd="0" destOrd="0" presId="urn:microsoft.com/office/officeart/2005/8/layout/process4"/>
    <dgm:cxn modelId="{9B0AAC3D-91B2-4EE9-9824-BF38BAF9BA63}" type="presParOf" srcId="{6AC4CF0E-329D-407A-A411-5910078CDB7F}" destId="{CFA99E5B-0A59-4865-8DE6-0C66AC40AC98}" srcOrd="3" destOrd="0" presId="urn:microsoft.com/office/officeart/2005/8/layout/process4"/>
    <dgm:cxn modelId="{2BEA2A51-3D3D-48F7-B66B-00E033C5ABB2}" type="presParOf" srcId="{6AC4CF0E-329D-407A-A411-5910078CDB7F}" destId="{D879F3BD-85D0-4CA7-9FCE-29339B2B5D6F}" srcOrd="4" destOrd="0" presId="urn:microsoft.com/office/officeart/2005/8/layout/process4"/>
    <dgm:cxn modelId="{66630966-19D5-4828-961C-B4A0798263A4}" type="presParOf" srcId="{D879F3BD-85D0-4CA7-9FCE-29339B2B5D6F}" destId="{83121506-5497-4735-8FD6-0B1216A39CBC}" srcOrd="0" destOrd="0" presId="urn:microsoft.com/office/officeart/2005/8/layout/process4"/>
    <dgm:cxn modelId="{64FFCBC2-0E84-410B-82B8-0179898E0034}" type="presParOf" srcId="{6AC4CF0E-329D-407A-A411-5910078CDB7F}" destId="{3F9E0AEE-9988-4C26-9185-499D4C8464A2}" srcOrd="5" destOrd="0" presId="urn:microsoft.com/office/officeart/2005/8/layout/process4"/>
    <dgm:cxn modelId="{3A0ED48A-F935-45BF-96CD-9C923EA1D66E}" type="presParOf" srcId="{6AC4CF0E-329D-407A-A411-5910078CDB7F}" destId="{07B8BFB8-F032-489D-9BCE-9F6C88C804F6}" srcOrd="6" destOrd="0" presId="urn:microsoft.com/office/officeart/2005/8/layout/process4"/>
    <dgm:cxn modelId="{7CEA6EBD-8DBF-44CA-9BBF-C88C83E09113}" type="presParOf" srcId="{07B8BFB8-F032-489D-9BCE-9F6C88C804F6}" destId="{BC4473FD-EEBC-470A-A956-31A23375E24D}" srcOrd="0" destOrd="0" presId="urn:microsoft.com/office/officeart/2005/8/layout/process4"/>
    <dgm:cxn modelId="{E757D270-B146-4434-8F7F-EAAD93A74728}" type="presParOf" srcId="{6AC4CF0E-329D-407A-A411-5910078CDB7F}" destId="{2D2B04F7-1BA7-4B02-A305-4F56A1415CF4}" srcOrd="7" destOrd="0" presId="urn:microsoft.com/office/officeart/2005/8/layout/process4"/>
    <dgm:cxn modelId="{78FC6429-0BA2-41B0-9A7C-CF93CA20B299}" type="presParOf" srcId="{6AC4CF0E-329D-407A-A411-5910078CDB7F}" destId="{54CA981C-C35E-4F63-B723-DAEA182C0CA3}" srcOrd="8" destOrd="0" presId="urn:microsoft.com/office/officeart/2005/8/layout/process4"/>
    <dgm:cxn modelId="{AC694744-0517-4CC2-9FF0-E75479C976F0}" type="presParOf" srcId="{54CA981C-C35E-4F63-B723-DAEA182C0CA3}" destId="{A7479E54-4B44-4E61-905F-E720D3DF8F84}" srcOrd="0" destOrd="0" presId="urn:microsoft.com/office/officeart/2005/8/layout/process4"/>
    <dgm:cxn modelId="{F46D5B9C-AB96-45AD-8657-C546B3CD92CD}" type="presParOf" srcId="{6AC4CF0E-329D-407A-A411-5910078CDB7F}" destId="{7F958892-8D76-4994-89D2-F125D3297460}" srcOrd="9" destOrd="0" presId="urn:microsoft.com/office/officeart/2005/8/layout/process4"/>
    <dgm:cxn modelId="{B9C0F46C-E399-4E50-A465-73D1D9D4FC93}" type="presParOf" srcId="{6AC4CF0E-329D-407A-A411-5910078CDB7F}" destId="{FE44461E-F0DB-4727-9E6C-6456ECB0AD61}" srcOrd="10" destOrd="0" presId="urn:microsoft.com/office/officeart/2005/8/layout/process4"/>
    <dgm:cxn modelId="{D236595D-0A62-4479-8512-E9B7171819B8}" type="presParOf" srcId="{FE44461E-F0DB-4727-9E6C-6456ECB0AD61}" destId="{82393717-4465-49E7-9D8B-006FBB84A222}" srcOrd="0" destOrd="0" presId="urn:microsoft.com/office/officeart/2005/8/layout/process4"/>
    <dgm:cxn modelId="{F47EF5E0-D7A2-438B-B3A9-6F8BCDF87D0A}" type="presParOf" srcId="{6AC4CF0E-329D-407A-A411-5910078CDB7F}" destId="{ABD5CB3A-850D-494A-97CE-FEBCC50A5A26}" srcOrd="11" destOrd="0" presId="urn:microsoft.com/office/officeart/2005/8/layout/process4"/>
    <dgm:cxn modelId="{6DF9969D-8037-4C92-B192-ECAB7E46AEE6}" type="presParOf" srcId="{6AC4CF0E-329D-407A-A411-5910078CDB7F}" destId="{E3A2BCA1-AADB-462F-9F2A-460219E71E60}" srcOrd="12" destOrd="0" presId="urn:microsoft.com/office/officeart/2005/8/layout/process4"/>
    <dgm:cxn modelId="{90CDC573-1CA9-4ACD-A851-3BCA6DD1483C}" type="presParOf" srcId="{E3A2BCA1-AADB-462F-9F2A-460219E71E60}" destId="{DAE625D2-AA05-4EFF-94C1-36C0A9F3768F}" srcOrd="0" destOrd="0" presId="urn:microsoft.com/office/officeart/2005/8/layout/process4"/>
    <dgm:cxn modelId="{78657299-3A4F-41B5-A34B-78BDB4ECDE96}" type="presParOf" srcId="{6AC4CF0E-329D-407A-A411-5910078CDB7F}" destId="{99827297-7FD5-4324-AAE9-921C7557E305}" srcOrd="13" destOrd="0" presId="urn:microsoft.com/office/officeart/2005/8/layout/process4"/>
    <dgm:cxn modelId="{9B948527-1D3B-4CC6-87A8-7EA5D12A280E}" type="presParOf" srcId="{6AC4CF0E-329D-407A-A411-5910078CDB7F}" destId="{2EBAB292-4634-481B-A7EE-D724D55D355C}" srcOrd="14" destOrd="0" presId="urn:microsoft.com/office/officeart/2005/8/layout/process4"/>
    <dgm:cxn modelId="{A62FDB7E-BD05-4447-8F43-079E361A26AC}" type="presParOf" srcId="{2EBAB292-4634-481B-A7EE-D724D55D355C}" destId="{CDEFF376-1AA2-4760-85B1-9484C95F4B6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831F3-B509-4617-8F47-8055FF65FFAB}">
      <dsp:nvSpPr>
        <dsp:cNvPr id="0" name=""/>
        <dsp:cNvSpPr/>
      </dsp:nvSpPr>
      <dsp:spPr>
        <a:xfrm>
          <a:off x="0" y="4248821"/>
          <a:ext cx="8229600" cy="563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r>
            <a:rPr lang="ru-RU" sz="1800" b="1" kern="1200" dirty="0" smtClean="0"/>
            <a:t>Составьте план сочинения</a:t>
          </a:r>
          <a:endParaRPr lang="ru-RU" sz="1800" b="1" kern="1200" dirty="0"/>
        </a:p>
      </dsp:txBody>
      <dsp:txXfrm>
        <a:off x="0" y="4248821"/>
        <a:ext cx="8229600" cy="563337"/>
      </dsp:txXfrm>
    </dsp:sp>
    <dsp:sp modelId="{BC4473FD-EEBC-470A-A956-31A23375E24D}">
      <dsp:nvSpPr>
        <dsp:cNvPr id="0" name=""/>
        <dsp:cNvSpPr/>
      </dsp:nvSpPr>
      <dsp:spPr>
        <a:xfrm rot="10800000">
          <a:off x="0" y="3434151"/>
          <a:ext cx="8229600" cy="8664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800" b="1" kern="1200" dirty="0" smtClean="0"/>
            <a:t>Вспомните литературные произведения, которыми можно проиллюстрировать ответы</a:t>
          </a:r>
          <a:endParaRPr lang="ru-RU" sz="1800" b="1" kern="1200" dirty="0"/>
        </a:p>
      </dsp:txBody>
      <dsp:txXfrm rot="10800000">
        <a:off x="0" y="3434151"/>
        <a:ext cx="8229600" cy="562969"/>
      </dsp:txXfrm>
    </dsp:sp>
    <dsp:sp modelId="{A7479E54-4B44-4E61-905F-E720D3DF8F84}">
      <dsp:nvSpPr>
        <dsp:cNvPr id="0" name=""/>
        <dsp:cNvSpPr/>
      </dsp:nvSpPr>
      <dsp:spPr>
        <a:xfrm rot="10800000">
          <a:off x="0" y="2576187"/>
          <a:ext cx="8229600" cy="8664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800" b="1" kern="1200" dirty="0" smtClean="0"/>
            <a:t>Попытайтесь кратко ответить на эти вопросы</a:t>
          </a:r>
          <a:endParaRPr lang="ru-RU" sz="1800" b="1" kern="1200" dirty="0"/>
        </a:p>
      </dsp:txBody>
      <dsp:txXfrm rot="10800000">
        <a:off x="0" y="2576187"/>
        <a:ext cx="8229600" cy="562969"/>
      </dsp:txXfrm>
    </dsp:sp>
    <dsp:sp modelId="{82393717-4465-49E7-9D8B-006FBB84A222}">
      <dsp:nvSpPr>
        <dsp:cNvPr id="0" name=""/>
        <dsp:cNvSpPr/>
      </dsp:nvSpPr>
      <dsp:spPr>
        <a:xfrm rot="10800000">
          <a:off x="0" y="1718224"/>
          <a:ext cx="8229600" cy="8664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Сформулируйте тему  в виде вопроса (вопросов)</a:t>
          </a:r>
          <a:endParaRPr lang="ru-RU" sz="1800" b="1" kern="1200" dirty="0"/>
        </a:p>
      </dsp:txBody>
      <dsp:txXfrm rot="10800000">
        <a:off x="0" y="1718224"/>
        <a:ext cx="8229600" cy="562969"/>
      </dsp:txXfrm>
    </dsp:sp>
    <dsp:sp modelId="{DAE625D2-AA05-4EFF-94C1-36C0A9F3768F}">
      <dsp:nvSpPr>
        <dsp:cNvPr id="0" name=""/>
        <dsp:cNvSpPr/>
      </dsp:nvSpPr>
      <dsp:spPr>
        <a:xfrm rot="10800000">
          <a:off x="0" y="817919"/>
          <a:ext cx="8229600" cy="8664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Выделите в ней ключевые слова, в которых видите главный смысл</a:t>
          </a:r>
          <a:endParaRPr lang="ru-RU" sz="1800" b="1" kern="1200" dirty="0"/>
        </a:p>
      </dsp:txBody>
      <dsp:txXfrm rot="10800000">
        <a:off x="0" y="817919"/>
        <a:ext cx="8229600" cy="562969"/>
      </dsp:txXfrm>
    </dsp:sp>
    <dsp:sp modelId="{CDEFF376-1AA2-4760-85B1-9484C95F4B69}">
      <dsp:nvSpPr>
        <dsp:cNvPr id="0" name=""/>
        <dsp:cNvSpPr/>
      </dsp:nvSpPr>
      <dsp:spPr>
        <a:xfrm rot="10800000">
          <a:off x="0" y="348"/>
          <a:ext cx="8229600" cy="8664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Внимательно прочитайте тему сочинения</a:t>
          </a:r>
          <a:endParaRPr lang="ru-RU" sz="1800" b="1" kern="1200" dirty="0"/>
        </a:p>
      </dsp:txBody>
      <dsp:txXfrm rot="10800000">
        <a:off x="0" y="348"/>
        <a:ext cx="8229600" cy="562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1EC88-8EA2-4085-9BB5-167DE8852ADD}">
      <dsp:nvSpPr>
        <dsp:cNvPr id="0" name=""/>
        <dsp:cNvSpPr/>
      </dsp:nvSpPr>
      <dsp:spPr>
        <a:xfrm>
          <a:off x="0" y="5773930"/>
          <a:ext cx="5457844" cy="5411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Перечитайте написанное, исправьте замеченные ошибки</a:t>
          </a:r>
        </a:p>
      </dsp:txBody>
      <dsp:txXfrm>
        <a:off x="0" y="5773930"/>
        <a:ext cx="5457844" cy="541161"/>
      </dsp:txXfrm>
    </dsp:sp>
    <dsp:sp modelId="{ADE09261-F6EF-43B8-B464-F27DF62A0A66}">
      <dsp:nvSpPr>
        <dsp:cNvPr id="0" name=""/>
        <dsp:cNvSpPr/>
      </dsp:nvSpPr>
      <dsp:spPr>
        <a:xfrm rot="10800000">
          <a:off x="0" y="4947437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Напишите окончательный вариант работы</a:t>
          </a:r>
        </a:p>
      </dsp:txBody>
      <dsp:txXfrm rot="10800000">
        <a:off x="0" y="4947437"/>
        <a:ext cx="5457844" cy="540807"/>
      </dsp:txXfrm>
    </dsp:sp>
    <dsp:sp modelId="{83121506-5497-4735-8FD6-0B1216A39CBC}">
      <dsp:nvSpPr>
        <dsp:cNvPr id="0" name=""/>
        <dsp:cNvSpPr/>
      </dsp:nvSpPr>
      <dsp:spPr>
        <a:xfrm rot="10800000">
          <a:off x="0" y="4123248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Перечитайте написанное. Внесите </a:t>
          </a:r>
          <a:r>
            <a:rPr lang="ru-RU" sz="1200" b="1" kern="1200" dirty="0" smtClean="0"/>
            <a:t>необходимую </a:t>
          </a:r>
          <a:r>
            <a:rPr lang="ru-RU" sz="1200" b="1" kern="1200" dirty="0"/>
            <a:t>правку в </a:t>
          </a:r>
          <a:r>
            <a:rPr lang="ru-RU" sz="1200" b="1" kern="1200" dirty="0" smtClean="0"/>
            <a:t>построение</a:t>
          </a:r>
          <a:r>
            <a:rPr lang="ru-RU" sz="1200" b="1" kern="1200" dirty="0"/>
            <a:t>, а также в речевое оформление текста</a:t>
          </a:r>
        </a:p>
      </dsp:txBody>
      <dsp:txXfrm rot="10800000">
        <a:off x="0" y="4123248"/>
        <a:ext cx="5457844" cy="540807"/>
      </dsp:txXfrm>
    </dsp:sp>
    <dsp:sp modelId="{BC4473FD-EEBC-470A-A956-31A23375E24D}">
      <dsp:nvSpPr>
        <dsp:cNvPr id="0" name=""/>
        <dsp:cNvSpPr/>
      </dsp:nvSpPr>
      <dsp:spPr>
        <a:xfrm rot="10800000">
          <a:off x="0" y="3312368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Напишите  черной вариант работы</a:t>
          </a:r>
        </a:p>
      </dsp:txBody>
      <dsp:txXfrm rot="10800000">
        <a:off x="0" y="3312368"/>
        <a:ext cx="5457844" cy="540807"/>
      </dsp:txXfrm>
    </dsp:sp>
    <dsp:sp modelId="{A7479E54-4B44-4E61-905F-E720D3DF8F84}">
      <dsp:nvSpPr>
        <dsp:cNvPr id="0" name=""/>
        <dsp:cNvSpPr/>
      </dsp:nvSpPr>
      <dsp:spPr>
        <a:xfrm rot="10800000">
          <a:off x="0" y="2448270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Продумайте композицию (построение) работы.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Напишите план  сочинения</a:t>
          </a:r>
        </a:p>
      </dsp:txBody>
      <dsp:txXfrm rot="10800000">
        <a:off x="0" y="2448270"/>
        <a:ext cx="5457844" cy="540807"/>
      </dsp:txXfrm>
    </dsp:sp>
    <dsp:sp modelId="{82393717-4465-49E7-9D8B-006FBB84A222}">
      <dsp:nvSpPr>
        <dsp:cNvPr id="0" name=""/>
        <dsp:cNvSpPr/>
      </dsp:nvSpPr>
      <dsp:spPr>
        <a:xfrm rot="10800000">
          <a:off x="0" y="1650681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Подберите  произведение(-</a:t>
          </a:r>
          <a:r>
            <a:rPr lang="ru-RU" sz="1200" b="1" kern="1200" dirty="0" err="1"/>
            <a:t>ия</a:t>
          </a:r>
          <a:r>
            <a:rPr lang="ru-RU" sz="1200" b="1" kern="1200" dirty="0"/>
            <a:t>),  на материале которых сможете доказать свою точку зрения </a:t>
          </a:r>
        </a:p>
      </dsp:txBody>
      <dsp:txXfrm rot="10800000">
        <a:off x="0" y="1650681"/>
        <a:ext cx="5457844" cy="540807"/>
      </dsp:txXfrm>
    </dsp:sp>
    <dsp:sp modelId="{DAE625D2-AA05-4EFF-94C1-36C0A9F3768F}">
      <dsp:nvSpPr>
        <dsp:cNvPr id="0" name=""/>
        <dsp:cNvSpPr/>
      </dsp:nvSpPr>
      <dsp:spPr>
        <a:xfrm rot="10800000">
          <a:off x="0" y="826493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Сформулируйте свою точку зрения (тезис) по данному вопросу</a:t>
          </a:r>
        </a:p>
      </dsp:txBody>
      <dsp:txXfrm rot="10800000">
        <a:off x="0" y="826493"/>
        <a:ext cx="5457844" cy="540807"/>
      </dsp:txXfrm>
    </dsp:sp>
    <dsp:sp modelId="{CDEFF376-1AA2-4760-85B1-9484C95F4B69}">
      <dsp:nvSpPr>
        <dsp:cNvPr id="0" name=""/>
        <dsp:cNvSpPr/>
      </dsp:nvSpPr>
      <dsp:spPr>
        <a:xfrm rot="10800000">
          <a:off x="0" y="0"/>
          <a:ext cx="5457844" cy="83230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Определите проблему или вопрос, которые содержатся в теме сочинения</a:t>
          </a:r>
        </a:p>
      </dsp:txBody>
      <dsp:txXfrm rot="10800000">
        <a:off x="0" y="0"/>
        <a:ext cx="5457844" cy="540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22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0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5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7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28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0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41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8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0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92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F42C-34F5-4E66-B9F1-CFF83F0A12C3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429C-FEFF-4D50-9D96-6E50B5109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3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blipFill>
            <a:blip r:embed="rId2"/>
            <a:tile tx="0" ty="0" sx="100000" sy="100000" flip="none" algn="tl"/>
          </a:blip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«Система подготовки к итоговому сочинению  как шаг  подготовки к ЕГЭ»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МКОУ «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Зыбинская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средняя школа»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Белогорского района Республики Крым Запорожченко Т.И.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тьяна\Desktop\School_Univers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2315468" cy="231546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96888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Вступление и заключение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Жизнь человека сложна и противоречива. Сколько трагических ошибок делаем мы, даже не пытаясь понять своих предшественников! В классической литературе трудно найти писателя, в творчестве которого не отражалась бы эта проблема.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/>
              <a:t>                                                  &lt;…&gt;</a:t>
            </a:r>
          </a:p>
          <a:p>
            <a:endParaRPr lang="ru-RU" dirty="0" smtClean="0"/>
          </a:p>
          <a:p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Разумеется, идеал всегда далёк от реальной действительности. Но мне кажется, что гармоничными можно назвать такие отношения между поколениями, когда старшие открыты для диалога с детьми, а младшие готовы принимать старших такими, какие они есть.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Используя план, напишите сочинение на тему «Возможны ли гармоничные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отношения между родителями и детьми?»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582930" indent="-514350" algn="just"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 ли гармоничные отношения между родителями и детьми?</a:t>
            </a:r>
          </a:p>
          <a:p>
            <a:pPr marL="582930" indent="-514350" algn="just"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 учит нас тому, что гармоничные отношения между родителями и детьми существуют.</a:t>
            </a:r>
          </a:p>
          <a:p>
            <a:pPr marL="1252538" indent="-118427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1.  «Мысль семейная» в романе Л.Н. Толстого «Война и мир».</a:t>
            </a:r>
          </a:p>
          <a:p>
            <a:pPr marL="1252538" indent="-118427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2. Образы Аркадия и Николая Петровича Кирсановых в романе И. С. Тургенева  «Отцы и дети».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Стремление понять и принять друг друга — залог гармоничных отношений между поколениями.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2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подготовительного урока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1.Выбор темы сочинения.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Работа над темой.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Композиционная и логическая структура сочинения.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Подбор произведений (аргументация).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Образцы вступления и заключения.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Домашнее задание.</a:t>
            </a:r>
          </a:p>
          <a:p>
            <a:pPr marL="0" indent="0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Выбор темы сочинения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Определите, какая из тем кажется вам наиболее конкретной и понятной.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Подумайте, какие из подходящих художественных произведений вы знаете лучше всего, так как, не зная текста, вы вообще не сможете раскрыть тему.  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Вспомните, по какой из предложенных тем вы знакомы с критической литературой, с интересными интерпретациями текста, современными литературоведческими подходами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3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над темой сочинения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348130"/>
              </p:ext>
            </p:extLst>
          </p:nvPr>
        </p:nvGraphicFramePr>
        <p:xfrm>
          <a:off x="457200" y="1268413"/>
          <a:ext cx="8229600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49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EFF376-1AA2-4760-85B1-9484C95F4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DEFF376-1AA2-4760-85B1-9484C95F4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E625D2-AA05-4EFF-94C1-36C0A9F37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AE625D2-AA05-4EFF-94C1-36C0A9F37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393717-4465-49E7-9D8B-006FBB84A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82393717-4465-49E7-9D8B-006FBB84A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479E54-4B44-4E61-905F-E720D3DF8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A7479E54-4B44-4E61-905F-E720D3DF8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4473FD-EEBC-470A-A956-31A23375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BC4473FD-EEBC-470A-A956-31A23375E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1831F3-B509-4617-8F47-8055FF65F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D61831F3-B509-4617-8F47-8055FF65F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7588844"/>
              </p:ext>
            </p:extLst>
          </p:nvPr>
        </p:nvGraphicFramePr>
        <p:xfrm>
          <a:off x="1619672" y="260648"/>
          <a:ext cx="5457844" cy="6315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557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FF376-1AA2-4760-85B1-9484C95F4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CDEFF376-1AA2-4760-85B1-9484C95F4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E625D2-AA05-4EFF-94C1-36C0A9F37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DAE625D2-AA05-4EFF-94C1-36C0A9F37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393717-4465-49E7-9D8B-006FBB84A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82393717-4465-49E7-9D8B-006FBB84A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479E54-4B44-4E61-905F-E720D3DF8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graphicEl>
                                              <a:dgm id="{A7479E54-4B44-4E61-905F-E720D3DF8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4473FD-EEBC-470A-A956-31A23375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BC4473FD-EEBC-470A-A956-31A23375E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121506-5497-4735-8FD6-0B1216A39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83121506-5497-4735-8FD6-0B1216A39C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E09261-F6EF-43B8-B464-F27DF62A0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ADE09261-F6EF-43B8-B464-F27DF62A0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C1EC88-8EA2-4085-9BB5-167DE8852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44C1EC88-8EA2-4085-9BB5-167DE8852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Композиционная и логическая структура сочинения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52627"/>
              </p:ext>
            </p:extLst>
          </p:nvPr>
        </p:nvGraphicFramePr>
        <p:xfrm>
          <a:off x="457200" y="1600200"/>
          <a:ext cx="8219256" cy="4765040"/>
        </p:xfrm>
        <a:graphic>
          <a:graphicData uri="http://schemas.openxmlformats.org/drawingml/2006/table">
            <a:tbl>
              <a:tblPr firstRow="1" bandRow="1"/>
              <a:tblGrid>
                <a:gridCol w="3339069"/>
                <a:gridCol w="4880187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Композиционная структура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Логическая структура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Вступление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Зачин.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к восприятию основных мыслей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часть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Тезис 1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Доказательства, примеры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Микровывод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Тезис 2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Доказательства, примеры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Микровывод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Тезис 3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Доказательства, примеры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Микровывод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(…)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Заключение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Вывод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Обобщение по всей теме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4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Тематическое направление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Спор поколений: вместе и врозь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семейные ценности необходимы людям? В чём заключаются проблемы во взаимоотношениях разных поколений?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татьяна\Desktop\поколени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4005064"/>
            <a:ext cx="2520280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9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Примерные темы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 ли гармоничные отношения между поколениями?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научиться решать спорные вопросы и конфликтные ситуации?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Каковы последствия неразрешенных конфликтов между поколениями?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9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Художественные произведения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Дмитрий Иванович Фонвизин. Комедия «Недоросль»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 Сергеевич Грибоедов. Комедия «Горе от ума»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Николай Васильевич Гоголь. Повесть «Тарас Бульба»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Алексей Николаевич Островский. Драма «Гроза»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 Сергеевич Тургенев. Роман «Отцы и дети»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 Николаевич Толстой. Роман-эпопея «Война и мир»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Константин Георгиевич Паустовский. Рассказ «Телеграмма»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Валентин Григорьевич Распутин. Повести «Последний срок», «Прощание с Матёрой»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4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577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«Система подготовки к итоговому сочинению  как шаг  подготовки к ЕГЭ»                               учитель русского языка и литературы                           МКОУ «Зыбинская средняя школа»                                  Белогорского района Республики Крым Запорожченко Т.И.</vt:lpstr>
      <vt:lpstr>Этапы подготовительного урока </vt:lpstr>
      <vt:lpstr>Выбор темы сочинения</vt:lpstr>
      <vt:lpstr>Работа над темой сочинения</vt:lpstr>
      <vt:lpstr>Презентация PowerPoint</vt:lpstr>
      <vt:lpstr>Композиционная и логическая структура сочинения</vt:lpstr>
      <vt:lpstr>Тематическое направление   Спор поколений: вместе и врозь</vt:lpstr>
      <vt:lpstr>Примерные темы</vt:lpstr>
      <vt:lpstr>Художественные произведения</vt:lpstr>
      <vt:lpstr>Вступление и заключение</vt:lpstr>
      <vt:lpstr>Используя план, напишите сочинение на тему «Возможны ли гармоничные отношения между родителями и детьми?»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ИТОГОВАЯ РАБОТА</dc:title>
  <dc:creator>татьяна</dc:creator>
  <cp:lastModifiedBy>татьяна</cp:lastModifiedBy>
  <cp:revision>14</cp:revision>
  <dcterms:created xsi:type="dcterms:W3CDTF">2015-08-25T16:46:37Z</dcterms:created>
  <dcterms:modified xsi:type="dcterms:W3CDTF">2015-11-09T15:13:57Z</dcterms:modified>
</cp:coreProperties>
</file>